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6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A080-CC60-4CDC-8090-79FD659D5F48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D7FE-B9AA-45B1-A339-2A7EAC75D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6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A080-CC60-4CDC-8090-79FD659D5F48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D7FE-B9AA-45B1-A339-2A7EAC75D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5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A080-CC60-4CDC-8090-79FD659D5F48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D7FE-B9AA-45B1-A339-2A7EAC75D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3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A080-CC60-4CDC-8090-79FD659D5F48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D7FE-B9AA-45B1-A339-2A7EAC75D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4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A080-CC60-4CDC-8090-79FD659D5F48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D7FE-B9AA-45B1-A339-2A7EAC75D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6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A080-CC60-4CDC-8090-79FD659D5F48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D7FE-B9AA-45B1-A339-2A7EAC75D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5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A080-CC60-4CDC-8090-79FD659D5F48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D7FE-B9AA-45B1-A339-2A7EAC75D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3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A080-CC60-4CDC-8090-79FD659D5F48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D7FE-B9AA-45B1-A339-2A7EAC75D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0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A080-CC60-4CDC-8090-79FD659D5F48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D7FE-B9AA-45B1-A339-2A7EAC75D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9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A080-CC60-4CDC-8090-79FD659D5F48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D7FE-B9AA-45B1-A339-2A7EAC75D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9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A080-CC60-4CDC-8090-79FD659D5F48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D7FE-B9AA-45B1-A339-2A7EAC75D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9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6A080-CC60-4CDC-8090-79FD659D5F48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CD7FE-B9AA-45B1-A339-2A7EAC75D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8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Self-Editing Checklist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1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036"/>
            <a:ext cx="10515600" cy="6670964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/>
              <a:t>Read each statement below. Use these statements to guide you in the editing process. Edit your essay in </a:t>
            </a:r>
            <a:r>
              <a:rPr lang="en-US" sz="3200" i="1" u="sng" dirty="0" smtClean="0"/>
              <a:t>RED </a:t>
            </a:r>
            <a:r>
              <a:rPr lang="en-US" sz="3200" i="1" dirty="0" smtClean="0"/>
              <a:t>pen. </a:t>
            </a:r>
          </a:p>
          <a:p>
            <a:pPr marL="0" indent="0">
              <a:buNone/>
            </a:pPr>
            <a:endParaRPr lang="en-US" sz="3200" i="1" dirty="0" smtClean="0"/>
          </a:p>
          <a:p>
            <a:pPr marL="0" indent="0">
              <a:buNone/>
            </a:pPr>
            <a:r>
              <a:rPr lang="en-US" b="1" dirty="0" smtClean="0"/>
              <a:t>Punctuation: </a:t>
            </a:r>
            <a:r>
              <a:rPr lang="en-US" dirty="0" smtClean="0"/>
              <a:t>I read my essay aloud to see where to stop or pause for periods, question marks, exclamation marks, and commas. </a:t>
            </a:r>
          </a:p>
          <a:p>
            <a:pPr marL="0" indent="0">
              <a:buNone/>
            </a:pPr>
            <a:r>
              <a:rPr lang="en-US" b="1" dirty="0" smtClean="0"/>
              <a:t>Capital Letters: </a:t>
            </a:r>
            <a:r>
              <a:rPr lang="en-US" dirty="0" smtClean="0"/>
              <a:t>All my sentences start with a capital letter. </a:t>
            </a:r>
          </a:p>
          <a:p>
            <a:pPr marL="0" indent="0">
              <a:buNone/>
            </a:pPr>
            <a:r>
              <a:rPr lang="en-US" b="1" dirty="0" smtClean="0"/>
              <a:t>Capital Letters: </a:t>
            </a:r>
            <a:r>
              <a:rPr lang="en-US" dirty="0" smtClean="0"/>
              <a:t>All proper nouns begin with capital letters. </a:t>
            </a:r>
          </a:p>
          <a:p>
            <a:pPr marL="0" indent="0">
              <a:buNone/>
            </a:pPr>
            <a:r>
              <a:rPr lang="en-US" b="1" dirty="0" smtClean="0"/>
              <a:t>Grammar: </a:t>
            </a:r>
            <a:r>
              <a:rPr lang="en-US" dirty="0" smtClean="0"/>
              <a:t>My sentences are complete thoughts and include a noun and a verb. </a:t>
            </a:r>
          </a:p>
          <a:p>
            <a:pPr marL="0" indent="0">
              <a:buNone/>
            </a:pPr>
            <a:r>
              <a:rPr lang="en-US" b="1" dirty="0" smtClean="0"/>
              <a:t>Grammar: </a:t>
            </a:r>
            <a:r>
              <a:rPr lang="en-US" dirty="0" smtClean="0"/>
              <a:t>I do not have any run on sentences. </a:t>
            </a:r>
          </a:p>
          <a:p>
            <a:pPr marL="0" indent="0">
              <a:buNone/>
            </a:pPr>
            <a:r>
              <a:rPr lang="en-US" b="1" dirty="0" smtClean="0"/>
              <a:t>Spelling: </a:t>
            </a:r>
            <a:r>
              <a:rPr lang="en-US" dirty="0" smtClean="0"/>
              <a:t>Everything in my essay is spelled correctly. </a:t>
            </a:r>
          </a:p>
          <a:p>
            <a:pPr marL="0" indent="0">
              <a:buNone/>
            </a:pPr>
            <a:r>
              <a:rPr lang="en-US" b="1" dirty="0" smtClean="0"/>
              <a:t>Sentence Structure: </a:t>
            </a:r>
            <a:r>
              <a:rPr lang="en-US" dirty="0" smtClean="0"/>
              <a:t>My essay has a variety of sentences ranging from simple to complex. I do not start multiple sentences the same way.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40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Self-Editing Checklist 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Self-Editing Checklist </dc:title>
  <dc:creator>Stetka, Meghan</dc:creator>
  <cp:lastModifiedBy>Stetka, Meghan</cp:lastModifiedBy>
  <cp:revision>1</cp:revision>
  <dcterms:created xsi:type="dcterms:W3CDTF">2019-07-25T18:26:05Z</dcterms:created>
  <dcterms:modified xsi:type="dcterms:W3CDTF">2019-07-25T18:26:17Z</dcterms:modified>
</cp:coreProperties>
</file>